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4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ype="http://schemas.openxmlformats.org/officeDocument/2006/relationships/presProps" Target="presProps.xml"/>  <Relationship Id="rId21" Type="http://schemas.openxmlformats.org/officeDocument/2006/relationships/viewProps" Target="viewProps.xml"/>  <Relationship Id="rId22" Type="http://schemas.openxmlformats.org/officeDocument/2006/relationships/theme" Target="theme/theme1.xml"/>  <Relationship Id="rId23" Type="http://schemas.openxmlformats.org/officeDocument/2006/relationships/tableStyles" Target="tableStyles.xml"/>  <Relationship Id="rId24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fafa4da-3181-494a-8f78-f3c4554f7d1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de29381-70fe-4a94-b3e7-7a897457c53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062d877-e94a-4907-b3ee-1c7b2cbf878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e62d9f5-8465-4d71-873f-9ab44fe58b6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749add7-8c8c-4419-86cb-73b5de023fe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be32e8f-d74d-4d88-b51f-f3c99804bb4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0b5f4a4-03dc-4a0e-b233-dfcb8d42dd3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94fb879-b28a-4289-9f35-4b806885836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2997025-bc73-4e15-a2c2-03cfd99de00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306f6ac-458e-4f34-b772-0a3367fb2f6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c04b25a-51b5-4770-9bf7-e642c8f4c10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929a983-a09d-4078-bae1-a0acb125b08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0a10414-ecd3-4aab-80a4-92b0de4f286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24955be-99be-455e-ad61-6e74983adca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59f1b61-0e28-4e93-9d78-7893fd0551b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a1a837b-882a-4900-8f3d-35ad135575c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e7211a9-e420-4739-a637-f9d58a9e841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fea69db-0154-4ea4-9730-7730d1213ab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2023-02-01T18:29:47.659Z</dcterms:created>
  <dcterms:modified xsi:type="dcterms:W3CDTF">2023-02-01T18:29:47.659Z</dcterms:modified>
</cp:coreProperties>
</file>